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3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CAE3FD-4179-4237-964C-931E850854CC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DCAA39-22E6-4367-9B75-5D7B19C409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670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https://www.youtube.com/watch?v=lS3NH-8iGao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DCAA39-22E6-4367-9B75-5D7B19C409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29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B8EFE-FFFD-4D5E-B720-668DC8B0F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4C45DA-8875-47EB-A43C-F64B4C651B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EEA05-07E2-491F-977E-D7D98DBEC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CC94B-CD9E-45A5-B9F5-B9057C6BF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F070F-02ED-4C54-B8AF-5D4478221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602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701E8-AEAA-46CE-B11E-DF9EE7F1E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3D3132-4BE0-40A4-9CA8-1C0334460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BDB14-2AB5-42F8-8F82-2A2FE2D09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2B58B-C665-4D3E-8B2B-F78D20CA9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3DFD2-031C-4240-BBAC-E3934909F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869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EF9644-0A1E-4861-B4F1-2E319D290C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612700-C7F1-48D6-96AE-51E944857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6B097-961E-40AD-8660-BAFFBDCF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AF4FC-5B2D-4131-ADA2-3BB10A104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61D9A-BE84-4086-A2F7-3E9C878D3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57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E5A0E-FB6B-4E2C-BAC2-329C9B0BF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823E6-BEDC-418E-B757-EBDE96CB5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515F1-82A0-477B-9796-D12A6469A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9B9D1-E589-4E16-B662-86DF6A7B3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C6530-A3EA-49F7-8C7F-FCE1FC7F5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092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FEA39-CFD4-4491-871D-8F3B72A52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C0E9F-4758-496A-841E-63B12DA83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BA2C5-9BD5-41C6-B518-A03402789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8A328-4600-417D-BBBA-2F001C07C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16CDB-0EC2-4F6F-9AF7-0DB7074E5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7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4280E-0669-434B-8B32-3BF7A694D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3662C-59B3-498D-8E8C-5F235BE986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46DF2-C75B-43AC-A7D2-E799F72A24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7296D7-7754-4335-9D71-9236926FF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57EF9-5BFC-450A-A5B4-F057020E5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42D32F-6365-48CF-B902-36D861DDF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796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4BB9D-94EF-4A81-9A48-13472B148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53A998-B9DE-4A02-8169-82867114B7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72F69-F9A0-4B57-A538-AD1C3A318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EBC0B-58EB-416A-B309-F77ECD65B0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AFFDA3-D7E8-400B-9EA9-68F0D585F1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0214B9-C9AB-4BF1-BE70-B32BE14A1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99166C-D4C0-4280-82AE-1E418F30D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DDA026-2C09-445A-A5CC-F1F38DBA6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40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EB770-AF52-466A-8C1D-AAC300CD9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9E12A-26A2-4B29-8FE2-ACF7489FF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34BE9B-828C-4FA6-B76E-4D91E5373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EB4C18-E107-4BD1-A914-94ACD71DF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51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FCF835-A9B4-4AEE-B579-AAB425D12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F8D33E-6F74-427A-BC14-A66D24CF0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85ECAA-9188-43F0-A655-3F926D1A6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0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97B47-6EEF-4C06-B450-655BDA9D4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D22A6-FE84-40FA-B93C-E36A45A97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84919C-1C10-4AC3-8D79-58620CF7F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FC5070-47D9-4F19-9710-8782DF678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7897CD-0ADC-49E7-A761-DE8B59361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2FC67F-0E65-4280-90F5-58F1CD146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29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35E68-652A-4F48-9170-3E2C1B76D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A21A70-CF16-405F-AF38-D4BF1F9635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96A281-67B8-44CF-9FF4-9AF790BC77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EF2E42-61E9-4F92-9804-35A55ABDA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6D5A64-CBEE-455F-8063-98874A5BD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4398D-7BA3-425A-92DE-AE3D975D9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98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9582BA-6E93-44CF-BB5E-39212100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57602-1676-41F0-BAC1-5D1C1629F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AC7DF-7113-42E0-A235-D406CFB491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ABE4C-35E9-4D9B-94BF-AECED7F6CF39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FEA13-A855-4C44-88C0-7A5D327B03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7FEFB-BAC5-41D6-9230-6A21D053A8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C497D-63CD-4828-811A-B5564CA64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85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OP 10 PYTHON TOOLS EVERY PROGRAMMER SHOULD LEARN IN 2022 –  SistemasGeniales.com Desarrollo de software y páginas web Colombia">
            <a:extLst>
              <a:ext uri="{FF2B5EF4-FFF2-40B4-BE49-F238E27FC236}">
                <a16:creationId xmlns:a16="http://schemas.microsoft.com/office/drawing/2014/main" id="{62E680EE-5875-4FBF-A254-1B3B5689A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415" y="1447351"/>
            <a:ext cx="4100586" cy="2546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92840F4-A019-464F-A33D-BEE736E15733}"/>
              </a:ext>
            </a:extLst>
          </p:cNvPr>
          <p:cNvSpPr/>
          <p:nvPr/>
        </p:nvSpPr>
        <p:spPr>
          <a:xfrm>
            <a:off x="136648" y="250014"/>
            <a:ext cx="20489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Lab -1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EDAC936-D700-4678-AEDC-49E3C06BF3A4}"/>
              </a:ext>
            </a:extLst>
          </p:cNvPr>
          <p:cNvSpPr/>
          <p:nvPr/>
        </p:nvSpPr>
        <p:spPr>
          <a:xfrm>
            <a:off x="3401174" y="2056154"/>
            <a:ext cx="48318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Lab Introduction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4FC720-A463-4404-8125-1A77A753C057}"/>
              </a:ext>
            </a:extLst>
          </p:cNvPr>
          <p:cNvSpPr/>
          <p:nvPr/>
        </p:nvSpPr>
        <p:spPr>
          <a:xfrm>
            <a:off x="1804318" y="3008734"/>
            <a:ext cx="342478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Instructor : </a:t>
            </a:r>
            <a:r>
              <a:rPr lang="hu-HU" sz="1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Dr. </a:t>
            </a:r>
            <a:r>
              <a:rPr lang="en-US" sz="1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AALWAHAB DHULFIQAR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3301F5-7ECF-4127-9613-140AB61EE3F0}"/>
              </a:ext>
            </a:extLst>
          </p:cNvPr>
          <p:cNvSpPr/>
          <p:nvPr/>
        </p:nvSpPr>
        <p:spPr>
          <a:xfrm>
            <a:off x="6487667" y="3008734"/>
            <a:ext cx="2161169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Advisor : Dr. </a:t>
            </a:r>
            <a:r>
              <a:rPr lang="en-US" sz="16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Tejfel</a:t>
            </a:r>
            <a:r>
              <a:rPr lang="en-US" sz="1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Mate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BC4E9E-6977-4767-B937-EC4BC669A5A5}"/>
              </a:ext>
            </a:extLst>
          </p:cNvPr>
          <p:cNvSpPr/>
          <p:nvPr/>
        </p:nvSpPr>
        <p:spPr>
          <a:xfrm>
            <a:off x="155393" y="3763198"/>
            <a:ext cx="268849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u="sng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What you will learn: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569B63-02DD-4F90-85C4-03D4A055BAE2}"/>
              </a:ext>
            </a:extLst>
          </p:cNvPr>
          <p:cNvSpPr/>
          <p:nvPr/>
        </p:nvSpPr>
        <p:spPr>
          <a:xfrm>
            <a:off x="155393" y="4224863"/>
            <a:ext cx="124617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Who we are.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6968B2-6648-4358-B957-C41EAB98F6BA}"/>
              </a:ext>
            </a:extLst>
          </p:cNvPr>
          <p:cNvSpPr/>
          <p:nvPr/>
        </p:nvSpPr>
        <p:spPr>
          <a:xfrm>
            <a:off x="136648" y="4893432"/>
            <a:ext cx="180562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Semester schedule.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8D47BA-6243-45FB-8ECB-2C6A48BCA12A}"/>
              </a:ext>
            </a:extLst>
          </p:cNvPr>
          <p:cNvSpPr/>
          <p:nvPr/>
        </p:nvSpPr>
        <p:spPr>
          <a:xfrm>
            <a:off x="121120" y="4546339"/>
            <a:ext cx="2452787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Setup the lab environment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2C43F7-DF51-4C48-B950-B8E09AD86B2C}"/>
              </a:ext>
            </a:extLst>
          </p:cNvPr>
          <p:cNvSpPr/>
          <p:nvPr/>
        </p:nvSpPr>
        <p:spPr>
          <a:xfrm>
            <a:off x="155393" y="5562001"/>
            <a:ext cx="2384243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What we expect from you.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05D378-AB45-4416-9397-992ABACDB8A1}"/>
              </a:ext>
            </a:extLst>
          </p:cNvPr>
          <p:cNvSpPr/>
          <p:nvPr/>
        </p:nvSpPr>
        <p:spPr>
          <a:xfrm>
            <a:off x="136648" y="5223447"/>
            <a:ext cx="1734834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grade system. </a:t>
            </a:r>
          </a:p>
        </p:txBody>
      </p:sp>
    </p:spTree>
    <p:extLst>
      <p:ext uri="{BB962C8B-B14F-4D97-AF65-F5344CB8AC3E}">
        <p14:creationId xmlns:p14="http://schemas.microsoft.com/office/powerpoint/2010/main" val="1420493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284835BC-C5DC-498D-BA21-FA20FA1FC411}"/>
              </a:ext>
            </a:extLst>
          </p:cNvPr>
          <p:cNvSpPr txBox="1"/>
          <p:nvPr/>
        </p:nvSpPr>
        <p:spPr>
          <a:xfrm>
            <a:off x="-1323198" y="94650"/>
            <a:ext cx="6103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Setup the lab environment (Part-1)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D14C44B-42E5-407A-AC33-303925D9D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9990" y="700840"/>
            <a:ext cx="6948195" cy="523832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8EC2396-164F-43B7-B361-B69C4C705E71}"/>
              </a:ext>
            </a:extLst>
          </p:cNvPr>
          <p:cNvSpPr txBox="1"/>
          <p:nvPr/>
        </p:nvSpPr>
        <p:spPr>
          <a:xfrm>
            <a:off x="544912" y="1756644"/>
            <a:ext cx="69559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https://www.python.org/downloads/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2D6F5E-806D-47F6-B825-0DF2387543C4}"/>
              </a:ext>
            </a:extLst>
          </p:cNvPr>
          <p:cNvSpPr/>
          <p:nvPr/>
        </p:nvSpPr>
        <p:spPr>
          <a:xfrm>
            <a:off x="0" y="833314"/>
            <a:ext cx="28096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Windows</a:t>
            </a:r>
          </a:p>
        </p:txBody>
      </p:sp>
    </p:spTree>
    <p:extLst>
      <p:ext uri="{BB962C8B-B14F-4D97-AF65-F5344CB8AC3E}">
        <p14:creationId xmlns:p14="http://schemas.microsoft.com/office/powerpoint/2010/main" val="1503049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AA456B1-C13A-4443-8E1F-B8FF8897EE77}"/>
              </a:ext>
            </a:extLst>
          </p:cNvPr>
          <p:cNvSpPr txBox="1"/>
          <p:nvPr/>
        </p:nvSpPr>
        <p:spPr>
          <a:xfrm>
            <a:off x="-1323198" y="94650"/>
            <a:ext cx="6103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Setup the lab environment (Part-2)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B8A4EE0-34C7-4C3E-8B9D-E50D9DE2EDE9}"/>
              </a:ext>
            </a:extLst>
          </p:cNvPr>
          <p:cNvSpPr/>
          <p:nvPr/>
        </p:nvSpPr>
        <p:spPr>
          <a:xfrm>
            <a:off x="0" y="1206176"/>
            <a:ext cx="28096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Windows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9FE115-51CE-4036-90FA-9163484F7E13}"/>
              </a:ext>
            </a:extLst>
          </p:cNvPr>
          <p:cNvSpPr txBox="1"/>
          <p:nvPr/>
        </p:nvSpPr>
        <p:spPr>
          <a:xfrm>
            <a:off x="322970" y="2129506"/>
            <a:ext cx="2136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Link to be given later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4CDD8A-2E8B-4166-B920-B65C885A6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196" y="463982"/>
            <a:ext cx="7744287" cy="50688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F8F3463-28CB-4F61-8790-A1F91117C956}"/>
              </a:ext>
            </a:extLst>
          </p:cNvPr>
          <p:cNvSpPr txBox="1"/>
          <p:nvPr/>
        </p:nvSpPr>
        <p:spPr>
          <a:xfrm>
            <a:off x="66583" y="6090347"/>
            <a:ext cx="67559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https://projects.raspberrypi.org/en/projects/raspberry-pi-setting-up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F5D66BB-9439-4A2C-8FFB-F81B641A0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19" y="3223030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116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B5F3EB7-EE96-413A-8A71-C0573C374544}"/>
              </a:ext>
            </a:extLst>
          </p:cNvPr>
          <p:cNvSpPr txBox="1"/>
          <p:nvPr/>
        </p:nvSpPr>
        <p:spPr>
          <a:xfrm>
            <a:off x="1480" y="65980"/>
            <a:ext cx="609452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600" b="0" i="0" u="none" strike="noStrike" kern="1200" cap="none" spc="0" normalizeH="0" baseline="0" noProof="0" dirty="0">
                <a:ln w="0"/>
                <a:solidFill>
                  <a:srgbClr val="4472C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The grade system</a:t>
            </a:r>
            <a:endParaRPr lang="en-US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944153D6-25EC-41F0-8260-8055A4300E1D}"/>
              </a:ext>
            </a:extLst>
          </p:cNvPr>
          <p:cNvSpPr/>
          <p:nvPr/>
        </p:nvSpPr>
        <p:spPr>
          <a:xfrm rot="16200000">
            <a:off x="3738182" y="-2672594"/>
            <a:ext cx="1557359" cy="7711616"/>
          </a:xfrm>
          <a:prstGeom prst="rightBrace">
            <a:avLst>
              <a:gd name="adj1" fmla="val 8333"/>
              <a:gd name="adj2" fmla="val 517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D21686-0ABE-4FB4-AB70-4A0D0CB33A1E}"/>
              </a:ext>
            </a:extLst>
          </p:cNvPr>
          <p:cNvSpPr/>
          <p:nvPr/>
        </p:nvSpPr>
        <p:spPr>
          <a:xfrm>
            <a:off x="0" y="1961894"/>
            <a:ext cx="339545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Lectures (Chapters exams on </a:t>
            </a:r>
            <a:r>
              <a:rPr lang="en-US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BigData</a:t>
            </a:r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F1728B-1141-4D0B-A2C8-CBCE7FE2FE02}"/>
              </a:ext>
            </a:extLst>
          </p:cNvPr>
          <p:cNvSpPr/>
          <p:nvPr/>
        </p:nvSpPr>
        <p:spPr>
          <a:xfrm>
            <a:off x="6583486" y="1961894"/>
            <a:ext cx="3395456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labs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A2F46517-0453-4B93-B25D-F54F6A239F55}"/>
              </a:ext>
            </a:extLst>
          </p:cNvPr>
          <p:cNvSpPr/>
          <p:nvPr/>
        </p:nvSpPr>
        <p:spPr>
          <a:xfrm rot="16200000">
            <a:off x="7965360" y="1861217"/>
            <a:ext cx="1146628" cy="2169446"/>
          </a:xfrm>
          <a:prstGeom prst="rightBrace">
            <a:avLst>
              <a:gd name="adj1" fmla="val 8333"/>
              <a:gd name="adj2" fmla="val 4200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7705C4-102F-40D5-9C63-68863B4F1609}"/>
              </a:ext>
            </a:extLst>
          </p:cNvPr>
          <p:cNvSpPr/>
          <p:nvPr/>
        </p:nvSpPr>
        <p:spPr>
          <a:xfrm>
            <a:off x="6776555" y="3519254"/>
            <a:ext cx="1354791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Warmups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D0B798-7B6D-477A-9443-9B46AAA78EAC}"/>
              </a:ext>
            </a:extLst>
          </p:cNvPr>
          <p:cNvSpPr/>
          <p:nvPr/>
        </p:nvSpPr>
        <p:spPr>
          <a:xfrm>
            <a:off x="8202268" y="3512596"/>
            <a:ext cx="2797262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Attendance + activities +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B6F62F-3902-4636-8F00-BEB7372A6B30}"/>
              </a:ext>
            </a:extLst>
          </p:cNvPr>
          <p:cNvSpPr/>
          <p:nvPr/>
        </p:nvSpPr>
        <p:spPr>
          <a:xfrm>
            <a:off x="8131345" y="4296550"/>
            <a:ext cx="293910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Exam (To be specified in December/ January)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26DF328-05D1-495E-BF3E-63A9398BC770}"/>
              </a:ext>
            </a:extLst>
          </p:cNvPr>
          <p:cNvCxnSpPr>
            <a:cxnSpLocks/>
            <a:stCxn id="10" idx="2"/>
            <a:endCxn id="12" idx="0"/>
          </p:cNvCxnSpPr>
          <p:nvPr/>
        </p:nvCxnSpPr>
        <p:spPr>
          <a:xfrm>
            <a:off x="7453951" y="3888586"/>
            <a:ext cx="2146949" cy="407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48463B3-2B0A-494D-9CE6-5048B031EA31}"/>
              </a:ext>
            </a:extLst>
          </p:cNvPr>
          <p:cNvSpPr/>
          <p:nvPr/>
        </p:nvSpPr>
        <p:spPr>
          <a:xfrm>
            <a:off x="0" y="3429000"/>
            <a:ext cx="3395456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Exam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127E1D1-5E5B-45C5-9BAD-3E714E9D7D01}"/>
              </a:ext>
            </a:extLst>
          </p:cNvPr>
          <p:cNvCxnSpPr>
            <a:cxnSpLocks/>
            <a:stCxn id="7" idx="2"/>
            <a:endCxn id="15" idx="0"/>
          </p:cNvCxnSpPr>
          <p:nvPr/>
        </p:nvCxnSpPr>
        <p:spPr>
          <a:xfrm>
            <a:off x="1697728" y="2608225"/>
            <a:ext cx="0" cy="820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E3D209B8-E4CD-42A6-957C-4E19EEEE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2433" y="3512596"/>
            <a:ext cx="4419600" cy="28765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784F72-05E4-5648-2AEE-173869D8C3CD}"/>
              </a:ext>
            </a:extLst>
          </p:cNvPr>
          <p:cNvSpPr txBox="1"/>
          <p:nvPr/>
        </p:nvSpPr>
        <p:spPr>
          <a:xfrm>
            <a:off x="10705429" y="3512596"/>
            <a:ext cx="1614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 Assignments </a:t>
            </a:r>
          </a:p>
        </p:txBody>
      </p:sp>
    </p:spTree>
    <p:extLst>
      <p:ext uri="{BB962C8B-B14F-4D97-AF65-F5344CB8AC3E}">
        <p14:creationId xmlns:p14="http://schemas.microsoft.com/office/powerpoint/2010/main" val="3815946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FEE217-21F8-4EF4-87FF-17C024D36282}"/>
              </a:ext>
            </a:extLst>
          </p:cNvPr>
          <p:cNvSpPr txBox="1"/>
          <p:nvPr/>
        </p:nvSpPr>
        <p:spPr>
          <a:xfrm>
            <a:off x="-1622395" y="7722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What we expect from you.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004369-9DD3-483F-B447-4EFD6A073354}"/>
              </a:ext>
            </a:extLst>
          </p:cNvPr>
          <p:cNvSpPr txBox="1"/>
          <p:nvPr/>
        </p:nvSpPr>
        <p:spPr>
          <a:xfrm>
            <a:off x="363984" y="763480"/>
            <a:ext cx="516385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1- Attend.</a:t>
            </a:r>
          </a:p>
          <a:p>
            <a:r>
              <a:rPr lang="en-US" dirty="0"/>
              <a:t>2- Do the labs.</a:t>
            </a:r>
          </a:p>
          <a:p>
            <a:r>
              <a:rPr lang="en-US" dirty="0"/>
              <a:t>3- Follow the instructions.</a:t>
            </a:r>
          </a:p>
          <a:p>
            <a:r>
              <a:rPr lang="en-US" dirty="0"/>
              <a:t>4- Be active by sharing your opinion.</a:t>
            </a:r>
          </a:p>
          <a:p>
            <a:r>
              <a:rPr lang="en-US" dirty="0"/>
              <a:t>5- Discuss/ answer question asked by you colleagues.</a:t>
            </a:r>
          </a:p>
          <a:p>
            <a:r>
              <a:rPr lang="en-US" dirty="0"/>
              <a:t>6- Feedback me about the lectures and the labs.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85474E-6650-44D5-8B7C-DD44C54067AF}"/>
              </a:ext>
            </a:extLst>
          </p:cNvPr>
          <p:cNvSpPr/>
          <p:nvPr/>
        </p:nvSpPr>
        <p:spPr>
          <a:xfrm>
            <a:off x="3089428" y="3123176"/>
            <a:ext cx="7048870" cy="3657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Any questions / inquiries </a:t>
            </a:r>
          </a:p>
          <a:p>
            <a:pPr algn="ctr"/>
            <a:r>
              <a:rPr lang="en-US" sz="4400" dirty="0"/>
              <a:t>Consultation hours </a:t>
            </a:r>
          </a:p>
          <a:p>
            <a:pPr algn="ctr"/>
            <a:r>
              <a:rPr lang="en-US" sz="4400" dirty="0"/>
              <a:t>Thursdays (18:00-20:00)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Links">
                <a:extLst>
                  <a:ext uri="{FF2B5EF4-FFF2-40B4-BE49-F238E27FC236}">
                    <a16:creationId xmlns:a16="http://schemas.microsoft.com/office/drawing/2014/main" id="{5B4C41C6-9D82-486D-8960-FA7AF6A8C70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171735991"/>
                  </p:ext>
                </p:extLst>
              </p:nvPr>
            </p:nvGraphicFramePr>
            <p:xfrm>
              <a:off x="8629095" y="3781887"/>
              <a:ext cx="4126747" cy="340648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126747" cy="3406484"/>
                    </a:xfrm>
                    <a:prstGeom prst="rect">
                      <a:avLst/>
                    </a:prstGeom>
                  </am3d:spPr>
                  <am3d:camera>
                    <am3d:pos x="0" y="0" z="747718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7812" d="1000000"/>
                    <am3d:preTrans dx="5737674" dy="-11363692" dz="-750036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7966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62602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Links">
                <a:extLst>
                  <a:ext uri="{FF2B5EF4-FFF2-40B4-BE49-F238E27FC236}">
                    <a16:creationId xmlns:a16="http://schemas.microsoft.com/office/drawing/2014/main" id="{5B4C41C6-9D82-486D-8960-FA7AF6A8C7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29095" y="3781887"/>
                <a:ext cx="4126747" cy="340648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6705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7967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FF66196-583A-40B2-A97E-684FF942C359}"/>
              </a:ext>
            </a:extLst>
          </p:cNvPr>
          <p:cNvSpPr/>
          <p:nvPr/>
        </p:nvSpPr>
        <p:spPr>
          <a:xfrm>
            <a:off x="2005074" y="2665410"/>
            <a:ext cx="81818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See you in the Next week 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Wingdings" panose="05000000000000000000" pitchFamily="2" charset="2"/>
              </a:rPr>
              <a:t>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38160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194</Words>
  <Application>Microsoft Office PowerPoint</Application>
  <PresentationFormat>Widescreen</PresentationFormat>
  <Paragraphs>38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dhulfiqar aalwahab</cp:lastModifiedBy>
  <cp:revision>5</cp:revision>
  <dcterms:created xsi:type="dcterms:W3CDTF">2022-02-10T12:09:51Z</dcterms:created>
  <dcterms:modified xsi:type="dcterms:W3CDTF">2022-09-13T13:15:15Z</dcterms:modified>
</cp:coreProperties>
</file>

<file path=docProps/thumbnail.jpeg>
</file>